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82" r:id="rId2"/>
    <p:sldId id="283" r:id="rId3"/>
    <p:sldId id="281" r:id="rId4"/>
    <p:sldId id="285" r:id="rId5"/>
    <p:sldId id="284" r:id="rId6"/>
    <p:sldId id="286" r:id="rId7"/>
    <p:sldId id="290" r:id="rId8"/>
    <p:sldId id="291" r:id="rId9"/>
    <p:sldId id="289" r:id="rId10"/>
    <p:sldId id="293" r:id="rId11"/>
    <p:sldId id="288" r:id="rId12"/>
    <p:sldId id="279" r:id="rId13"/>
    <p:sldId id="280" r:id="rId14"/>
    <p:sldId id="292" r:id="rId15"/>
    <p:sldId id="294" r:id="rId16"/>
  </p:sldIdLst>
  <p:sldSz cx="51206400" cy="28803600"/>
  <p:notesSz cx="9144000" cy="6858000"/>
  <p:embeddedFontLst>
    <p:embeddedFont>
      <p:font typeface="Arial Black" panose="020B0A04020102020204" pitchFamily="34" charset="0"/>
      <p:bold r:id="rId18"/>
    </p:embeddedFont>
    <p:embeddedFont>
      <p:font typeface="Barlow Condensed" panose="00000506000000000000" pitchFamily="2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Forte" panose="03060902040502070203" pitchFamily="66" charset="0"/>
      <p:regular r:id="rId27"/>
    </p:embeddedFont>
    <p:embeddedFont>
      <p:font typeface="MV Boli" panose="02000500030200090000" pitchFamily="2" charset="0"/>
      <p:regular r:id="rId28"/>
    </p:embeddedFont>
    <p:embeddedFont>
      <p:font typeface="Ranchers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chi Gandhi Chawla" initials="RGC" lastIdx="1" clrIdx="0">
    <p:extLst>
      <p:ext uri="{19B8F6BF-5375-455C-9EA6-DF929625EA0E}">
        <p15:presenceInfo xmlns:p15="http://schemas.microsoft.com/office/powerpoint/2012/main" userId="672ce8c493b54a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CAE"/>
    <a:srgbClr val="008000"/>
    <a:srgbClr val="FE91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741" autoAdjust="0"/>
  </p:normalViewPr>
  <p:slideViewPr>
    <p:cSldViewPr snapToGrid="0">
      <p:cViewPr varScale="1">
        <p:scale>
          <a:sx n="15" d="100"/>
          <a:sy n="15" d="100"/>
        </p:scale>
        <p:origin x="888" y="56"/>
      </p:cViewPr>
      <p:guideLst>
        <p:guide orient="horz" pos="9072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958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5568" y="4169620"/>
            <a:ext cx="47715468" cy="11494648"/>
          </a:xfrm>
          <a:prstGeom prst="rect">
            <a:avLst/>
          </a:prstGeom>
        </p:spPr>
        <p:txBody>
          <a:bodyPr spcFirstLastPara="1" wrap="square" lIns="355425" tIns="355425" rIns="355425" bIns="355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1pPr>
            <a:lvl2pPr lvl="1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2pPr>
            <a:lvl3pPr lvl="2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3pPr>
            <a:lvl4pPr lvl="3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4pPr>
            <a:lvl5pPr lvl="4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5pPr>
            <a:lvl6pPr lvl="5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6pPr>
            <a:lvl7pPr lvl="6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7pPr>
            <a:lvl8pPr lvl="7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8pPr>
            <a:lvl9pPr lvl="8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1741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45520" y="15871100"/>
            <a:ext cx="47715468" cy="4438504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939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Google Shape;13;p2"/>
          <p:cNvSpPr txBox="1"/>
          <p:nvPr/>
        </p:nvSpPr>
        <p:spPr>
          <a:xfrm rot="5400000">
            <a:off x="-1090087" y="22003031"/>
            <a:ext cx="3981025" cy="8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11" tIns="78811" rIns="78811" bIns="7881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4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224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745520" y="2492140"/>
            <a:ext cx="47715468" cy="3207009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745520" y="6453860"/>
            <a:ext cx="47715468" cy="19131886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marL="394106" lvl="0" indent="-580212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1pPr>
            <a:lvl2pPr marL="788213" lvl="1" indent="-492633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2pPr>
            <a:lvl3pPr marL="1182319" lvl="2" indent="-492633">
              <a:spcBef>
                <a:spcPts val="5344"/>
              </a:spcBef>
              <a:spcAft>
                <a:spcPts val="0"/>
              </a:spcAft>
              <a:buSzPts val="5400"/>
              <a:buChar char="■"/>
              <a:defRPr/>
            </a:lvl3pPr>
            <a:lvl4pPr marL="1576426" lvl="3" indent="-492633">
              <a:spcBef>
                <a:spcPts val="5344"/>
              </a:spcBef>
              <a:spcAft>
                <a:spcPts val="0"/>
              </a:spcAft>
              <a:buSzPts val="5400"/>
              <a:buChar char="●"/>
              <a:defRPr/>
            </a:lvl4pPr>
            <a:lvl5pPr marL="1970532" lvl="4" indent="-492633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5pPr>
            <a:lvl6pPr marL="2364638" lvl="5" indent="-492633">
              <a:spcBef>
                <a:spcPts val="5344"/>
              </a:spcBef>
              <a:spcAft>
                <a:spcPts val="0"/>
              </a:spcAft>
              <a:buSzPts val="5400"/>
              <a:buChar char="■"/>
              <a:defRPr/>
            </a:lvl6pPr>
            <a:lvl7pPr marL="2758745" lvl="6" indent="-492633">
              <a:spcBef>
                <a:spcPts val="5344"/>
              </a:spcBef>
              <a:spcAft>
                <a:spcPts val="0"/>
              </a:spcAft>
              <a:buSzPts val="5400"/>
              <a:buChar char="●"/>
              <a:defRPr/>
            </a:lvl7pPr>
            <a:lvl8pPr marL="3152851" lvl="7" indent="-492633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8pPr>
            <a:lvl9pPr marL="3546958" lvl="8" indent="-492633">
              <a:spcBef>
                <a:spcPts val="5344"/>
              </a:spcBef>
              <a:spcAft>
                <a:spcPts val="5344"/>
              </a:spcAft>
              <a:buSzPts val="5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745520" y="2492140"/>
            <a:ext cx="47715468" cy="3207009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745520" y="6453860"/>
            <a:ext cx="22399711" cy="19131886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marL="394106" lvl="0" indent="-492633">
              <a:spcBef>
                <a:spcPts val="0"/>
              </a:spcBef>
              <a:spcAft>
                <a:spcPts val="0"/>
              </a:spcAft>
              <a:buSzPts val="5400"/>
              <a:buChar char="●"/>
              <a:defRPr sz="4655"/>
            </a:lvl1pPr>
            <a:lvl2pPr marL="788213" lvl="1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2pPr>
            <a:lvl3pPr marL="1182319" lvl="2" indent="-454317">
              <a:spcBef>
                <a:spcPts val="5344"/>
              </a:spcBef>
              <a:spcAft>
                <a:spcPts val="0"/>
              </a:spcAft>
              <a:buSzPts val="4700"/>
              <a:buChar char="■"/>
              <a:defRPr sz="4051"/>
            </a:lvl3pPr>
            <a:lvl4pPr marL="1576426" lvl="3" indent="-454317">
              <a:spcBef>
                <a:spcPts val="5344"/>
              </a:spcBef>
              <a:spcAft>
                <a:spcPts val="0"/>
              </a:spcAft>
              <a:buSzPts val="4700"/>
              <a:buChar char="●"/>
              <a:defRPr sz="4051"/>
            </a:lvl4pPr>
            <a:lvl5pPr marL="1970532" lvl="4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5pPr>
            <a:lvl6pPr marL="2364638" lvl="5" indent="-454317">
              <a:spcBef>
                <a:spcPts val="5344"/>
              </a:spcBef>
              <a:spcAft>
                <a:spcPts val="0"/>
              </a:spcAft>
              <a:buSzPts val="4700"/>
              <a:buChar char="■"/>
              <a:defRPr sz="4051"/>
            </a:lvl6pPr>
            <a:lvl7pPr marL="2758745" lvl="6" indent="-454317">
              <a:spcBef>
                <a:spcPts val="5344"/>
              </a:spcBef>
              <a:spcAft>
                <a:spcPts val="0"/>
              </a:spcAft>
              <a:buSzPts val="4700"/>
              <a:buChar char="●"/>
              <a:defRPr sz="4051"/>
            </a:lvl7pPr>
            <a:lvl8pPr marL="3152851" lvl="7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8pPr>
            <a:lvl9pPr marL="3546958" lvl="8" indent="-454317">
              <a:spcBef>
                <a:spcPts val="5344"/>
              </a:spcBef>
              <a:spcAft>
                <a:spcPts val="5344"/>
              </a:spcAft>
              <a:buSzPts val="4700"/>
              <a:buChar char="■"/>
              <a:defRPr sz="405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27061440" y="6453860"/>
            <a:ext cx="22399711" cy="19131886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marL="394106" lvl="0" indent="-492633">
              <a:spcBef>
                <a:spcPts val="0"/>
              </a:spcBef>
              <a:spcAft>
                <a:spcPts val="0"/>
              </a:spcAft>
              <a:buSzPts val="5400"/>
              <a:buChar char="●"/>
              <a:defRPr sz="4655"/>
            </a:lvl1pPr>
            <a:lvl2pPr marL="788213" lvl="1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2pPr>
            <a:lvl3pPr marL="1182319" lvl="2" indent="-454317">
              <a:spcBef>
                <a:spcPts val="5344"/>
              </a:spcBef>
              <a:spcAft>
                <a:spcPts val="0"/>
              </a:spcAft>
              <a:buSzPts val="4700"/>
              <a:buChar char="■"/>
              <a:defRPr sz="4051"/>
            </a:lvl3pPr>
            <a:lvl4pPr marL="1576426" lvl="3" indent="-454317">
              <a:spcBef>
                <a:spcPts val="5344"/>
              </a:spcBef>
              <a:spcAft>
                <a:spcPts val="0"/>
              </a:spcAft>
              <a:buSzPts val="4700"/>
              <a:buChar char="●"/>
              <a:defRPr sz="4051"/>
            </a:lvl4pPr>
            <a:lvl5pPr marL="1970532" lvl="4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5pPr>
            <a:lvl6pPr marL="2364638" lvl="5" indent="-454317">
              <a:spcBef>
                <a:spcPts val="5344"/>
              </a:spcBef>
              <a:spcAft>
                <a:spcPts val="0"/>
              </a:spcAft>
              <a:buSzPts val="4700"/>
              <a:buChar char="■"/>
              <a:defRPr sz="4051"/>
            </a:lvl6pPr>
            <a:lvl7pPr marL="2758745" lvl="6" indent="-454317">
              <a:spcBef>
                <a:spcPts val="5344"/>
              </a:spcBef>
              <a:spcAft>
                <a:spcPts val="0"/>
              </a:spcAft>
              <a:buSzPts val="4700"/>
              <a:buChar char="●"/>
              <a:defRPr sz="4051"/>
            </a:lvl7pPr>
            <a:lvl8pPr marL="3152851" lvl="7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8pPr>
            <a:lvl9pPr marL="3546958" lvl="8" indent="-454317">
              <a:spcBef>
                <a:spcPts val="5344"/>
              </a:spcBef>
              <a:spcAft>
                <a:spcPts val="5344"/>
              </a:spcAft>
              <a:buSzPts val="4700"/>
              <a:buChar char="■"/>
              <a:defRPr sz="4051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745520" y="2492140"/>
            <a:ext cx="47715468" cy="3207009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745520" y="3111360"/>
            <a:ext cx="15724800" cy="4231876"/>
          </a:xfrm>
          <a:prstGeom prst="rect">
            <a:avLst/>
          </a:prstGeom>
        </p:spPr>
        <p:txBody>
          <a:bodyPr spcFirstLastPara="1" wrap="square" lIns="355425" tIns="355425" rIns="355425" bIns="355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8017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745520" y="7781760"/>
            <a:ext cx="15724800" cy="17804705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marL="394106" lvl="0" indent="-454317">
              <a:spcBef>
                <a:spcPts val="0"/>
              </a:spcBef>
              <a:spcAft>
                <a:spcPts val="0"/>
              </a:spcAft>
              <a:buSzPts val="4700"/>
              <a:buChar char="●"/>
              <a:defRPr sz="4051"/>
            </a:lvl1pPr>
            <a:lvl2pPr marL="788213" lvl="1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2pPr>
            <a:lvl3pPr marL="1182319" lvl="2" indent="-454317">
              <a:spcBef>
                <a:spcPts val="5344"/>
              </a:spcBef>
              <a:spcAft>
                <a:spcPts val="0"/>
              </a:spcAft>
              <a:buSzPts val="4700"/>
              <a:buChar char="■"/>
              <a:defRPr sz="4051"/>
            </a:lvl3pPr>
            <a:lvl4pPr marL="1576426" lvl="3" indent="-454317">
              <a:spcBef>
                <a:spcPts val="5344"/>
              </a:spcBef>
              <a:spcAft>
                <a:spcPts val="0"/>
              </a:spcAft>
              <a:buSzPts val="4700"/>
              <a:buChar char="●"/>
              <a:defRPr sz="4051"/>
            </a:lvl4pPr>
            <a:lvl5pPr marL="1970532" lvl="4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5pPr>
            <a:lvl6pPr marL="2364638" lvl="5" indent="-454317">
              <a:spcBef>
                <a:spcPts val="5344"/>
              </a:spcBef>
              <a:spcAft>
                <a:spcPts val="0"/>
              </a:spcAft>
              <a:buSzPts val="4700"/>
              <a:buChar char="■"/>
              <a:defRPr sz="4051"/>
            </a:lvl6pPr>
            <a:lvl7pPr marL="2758745" lvl="6" indent="-454317">
              <a:spcBef>
                <a:spcPts val="5344"/>
              </a:spcBef>
              <a:spcAft>
                <a:spcPts val="0"/>
              </a:spcAft>
              <a:buSzPts val="4700"/>
              <a:buChar char="●"/>
              <a:defRPr sz="4051"/>
            </a:lvl7pPr>
            <a:lvl8pPr marL="3152851" lvl="7" indent="-454317">
              <a:spcBef>
                <a:spcPts val="5344"/>
              </a:spcBef>
              <a:spcAft>
                <a:spcPts val="0"/>
              </a:spcAft>
              <a:buSzPts val="4700"/>
              <a:buChar char="○"/>
              <a:defRPr sz="4051"/>
            </a:lvl8pPr>
            <a:lvl9pPr marL="3546958" lvl="8" indent="-454317">
              <a:spcBef>
                <a:spcPts val="5344"/>
              </a:spcBef>
              <a:spcAft>
                <a:spcPts val="5344"/>
              </a:spcAft>
              <a:buSzPts val="4700"/>
              <a:buChar char="■"/>
              <a:defRPr sz="405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745400" y="2520840"/>
            <a:ext cx="35659788" cy="22908352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1pPr>
            <a:lvl2pPr lvl="1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2pPr>
            <a:lvl3pPr lvl="2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3pPr>
            <a:lvl4pPr lvl="3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4pPr>
            <a:lvl5pPr lvl="4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5pPr>
            <a:lvl6pPr lvl="5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6pPr>
            <a:lvl7pPr lvl="6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7pPr>
            <a:lvl8pPr lvl="7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8pPr>
            <a:lvl9pPr lvl="8">
              <a:spcBef>
                <a:spcPts val="0"/>
              </a:spcBef>
              <a:spcAft>
                <a:spcPts val="0"/>
              </a:spcAft>
              <a:buSzPts val="18700"/>
              <a:buNone/>
              <a:defRPr sz="16119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25603200" y="-700"/>
            <a:ext cx="25603200" cy="2880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06387" tIns="306387" rIns="306387" bIns="30638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7"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486800" y="6905780"/>
            <a:ext cx="22653337" cy="8300828"/>
          </a:xfrm>
          <a:prstGeom prst="rect">
            <a:avLst/>
          </a:prstGeom>
        </p:spPr>
        <p:txBody>
          <a:bodyPr spcFirstLastPara="1" wrap="square" lIns="355425" tIns="355425" rIns="355425" bIns="355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1pPr>
            <a:lvl2pPr lvl="1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2pPr>
            <a:lvl3pPr lvl="2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3pPr>
            <a:lvl4pPr lvl="3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4pPr>
            <a:lvl5pPr lvl="4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5pPr>
            <a:lvl6pPr lvl="5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6pPr>
            <a:lvl7pPr lvl="6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7pPr>
            <a:lvl8pPr lvl="7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8pPr>
            <a:lvl9pPr lvl="8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405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486800" y="15697220"/>
            <a:ext cx="22653337" cy="6916495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068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27661200" y="4054820"/>
            <a:ext cx="21487308" cy="20692591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marL="394106" lvl="0" indent="-580212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1pPr>
            <a:lvl2pPr marL="788213" lvl="1" indent="-492633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2pPr>
            <a:lvl3pPr marL="1182319" lvl="2" indent="-492633">
              <a:spcBef>
                <a:spcPts val="5344"/>
              </a:spcBef>
              <a:spcAft>
                <a:spcPts val="0"/>
              </a:spcAft>
              <a:buSzPts val="5400"/>
              <a:buChar char="■"/>
              <a:defRPr/>
            </a:lvl3pPr>
            <a:lvl4pPr marL="1576426" lvl="3" indent="-492633">
              <a:spcBef>
                <a:spcPts val="5344"/>
              </a:spcBef>
              <a:spcAft>
                <a:spcPts val="0"/>
              </a:spcAft>
              <a:buSzPts val="5400"/>
              <a:buChar char="●"/>
              <a:defRPr/>
            </a:lvl4pPr>
            <a:lvl5pPr marL="1970532" lvl="4" indent="-492633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5pPr>
            <a:lvl6pPr marL="2364638" lvl="5" indent="-492633">
              <a:spcBef>
                <a:spcPts val="5344"/>
              </a:spcBef>
              <a:spcAft>
                <a:spcPts val="0"/>
              </a:spcAft>
              <a:buSzPts val="5400"/>
              <a:buChar char="■"/>
              <a:defRPr/>
            </a:lvl6pPr>
            <a:lvl7pPr marL="2758745" lvl="6" indent="-492633">
              <a:spcBef>
                <a:spcPts val="5344"/>
              </a:spcBef>
              <a:spcAft>
                <a:spcPts val="0"/>
              </a:spcAft>
              <a:buSzPts val="5400"/>
              <a:buChar char="●"/>
              <a:defRPr/>
            </a:lvl7pPr>
            <a:lvl8pPr marL="3152851" lvl="7" indent="-492633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8pPr>
            <a:lvl9pPr marL="3546958" lvl="8" indent="-492633">
              <a:spcBef>
                <a:spcPts val="5344"/>
              </a:spcBef>
              <a:spcAft>
                <a:spcPts val="5344"/>
              </a:spcAft>
              <a:buSzPts val="5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745520" y="23691220"/>
            <a:ext cx="33593063" cy="3388552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marL="394106" lvl="0" indent="-1970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1745520" y="6194300"/>
            <a:ext cx="47715468" cy="10995533"/>
          </a:xfrm>
          <a:prstGeom prst="rect">
            <a:avLst/>
          </a:prstGeom>
        </p:spPr>
        <p:txBody>
          <a:bodyPr spcFirstLastPara="1" wrap="square" lIns="355425" tIns="355425" rIns="355425" bIns="355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1pPr>
            <a:lvl2pPr lvl="1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2pPr>
            <a:lvl3pPr lvl="2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3pPr>
            <a:lvl4pPr lvl="3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4pPr>
            <a:lvl5pPr lvl="4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5pPr>
            <a:lvl6pPr lvl="5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6pPr>
            <a:lvl7pPr lvl="6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7pPr>
            <a:lvl8pPr lvl="7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8pPr>
            <a:lvl9pPr lvl="8" algn="ctr">
              <a:spcBef>
                <a:spcPts val="0"/>
              </a:spcBef>
              <a:spcAft>
                <a:spcPts val="0"/>
              </a:spcAft>
              <a:buSzPts val="46700"/>
              <a:buNone/>
              <a:defRPr sz="40255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45520" y="17652461"/>
            <a:ext cx="47715468" cy="7284495"/>
          </a:xfrm>
          <a:prstGeom prst="rect">
            <a:avLst/>
          </a:prstGeom>
        </p:spPr>
        <p:txBody>
          <a:bodyPr spcFirstLastPara="1" wrap="square" lIns="355425" tIns="355425" rIns="355425" bIns="355425" anchor="t" anchorCtr="0">
            <a:noAutofit/>
          </a:bodyPr>
          <a:lstStyle>
            <a:lvl1pPr marL="394106" lvl="0" indent="-580212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1pPr>
            <a:lvl2pPr marL="788213" lvl="1" indent="-492633" algn="ctr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2pPr>
            <a:lvl3pPr marL="1182319" lvl="2" indent="-492633" algn="ctr">
              <a:spcBef>
                <a:spcPts val="5344"/>
              </a:spcBef>
              <a:spcAft>
                <a:spcPts val="0"/>
              </a:spcAft>
              <a:buSzPts val="5400"/>
              <a:buChar char="■"/>
              <a:defRPr/>
            </a:lvl3pPr>
            <a:lvl4pPr marL="1576426" lvl="3" indent="-492633" algn="ctr">
              <a:spcBef>
                <a:spcPts val="5344"/>
              </a:spcBef>
              <a:spcAft>
                <a:spcPts val="0"/>
              </a:spcAft>
              <a:buSzPts val="5400"/>
              <a:buChar char="●"/>
              <a:defRPr/>
            </a:lvl4pPr>
            <a:lvl5pPr marL="1970532" lvl="4" indent="-492633" algn="ctr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5pPr>
            <a:lvl6pPr marL="2364638" lvl="5" indent="-492633" algn="ctr">
              <a:spcBef>
                <a:spcPts val="5344"/>
              </a:spcBef>
              <a:spcAft>
                <a:spcPts val="0"/>
              </a:spcAft>
              <a:buSzPts val="5400"/>
              <a:buChar char="■"/>
              <a:defRPr/>
            </a:lvl6pPr>
            <a:lvl7pPr marL="2758745" lvl="6" indent="-492633" algn="ctr">
              <a:spcBef>
                <a:spcPts val="5344"/>
              </a:spcBef>
              <a:spcAft>
                <a:spcPts val="0"/>
              </a:spcAft>
              <a:buSzPts val="5400"/>
              <a:buChar char="●"/>
              <a:defRPr/>
            </a:lvl7pPr>
            <a:lvl8pPr marL="3152851" lvl="7" indent="-492633" algn="ctr">
              <a:spcBef>
                <a:spcPts val="5344"/>
              </a:spcBef>
              <a:spcAft>
                <a:spcPts val="0"/>
              </a:spcAft>
              <a:buSzPts val="5400"/>
              <a:buChar char="○"/>
              <a:defRPr/>
            </a:lvl8pPr>
            <a:lvl9pPr marL="3546958" lvl="8" indent="-492633" algn="ctr">
              <a:spcBef>
                <a:spcPts val="5344"/>
              </a:spcBef>
              <a:spcAft>
                <a:spcPts val="5344"/>
              </a:spcAft>
              <a:buSzPts val="5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45520" y="2492140"/>
            <a:ext cx="47715468" cy="320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425" tIns="355425" rIns="355425" bIns="35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0"/>
              <a:buNone/>
              <a:defRPr sz="10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45520" y="6453860"/>
            <a:ext cx="47715468" cy="1913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425" tIns="355425" rIns="355425" bIns="355425" anchor="t" anchorCtr="0">
            <a:noAutofit/>
          </a:bodyPr>
          <a:lstStyle>
            <a:lvl1pPr marL="457200" lvl="0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1pPr>
            <a:lvl2pPr marL="914400" lvl="1" indent="-571500">
              <a:lnSpc>
                <a:spcPct val="115000"/>
              </a:lnSpc>
              <a:spcBef>
                <a:spcPts val="620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2pPr>
            <a:lvl3pPr marL="1371600" lvl="2" indent="-571500">
              <a:lnSpc>
                <a:spcPct val="115000"/>
              </a:lnSpc>
              <a:spcBef>
                <a:spcPts val="6200"/>
              </a:spcBef>
              <a:spcAft>
                <a:spcPts val="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3pPr>
            <a:lvl4pPr marL="1828800" lvl="3" indent="-571500">
              <a:lnSpc>
                <a:spcPct val="115000"/>
              </a:lnSpc>
              <a:spcBef>
                <a:spcPts val="6200"/>
              </a:spcBef>
              <a:spcAft>
                <a:spcPts val="0"/>
              </a:spcAft>
              <a:buClr>
                <a:schemeClr val="dk2"/>
              </a:buClr>
              <a:buSzPts val="5400"/>
              <a:buChar char="●"/>
              <a:defRPr sz="5400">
                <a:solidFill>
                  <a:schemeClr val="dk2"/>
                </a:solidFill>
              </a:defRPr>
            </a:lvl4pPr>
            <a:lvl5pPr marL="2286000" lvl="4" indent="-571500">
              <a:lnSpc>
                <a:spcPct val="115000"/>
              </a:lnSpc>
              <a:spcBef>
                <a:spcPts val="620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5pPr>
            <a:lvl6pPr marL="2743200" lvl="5" indent="-571500">
              <a:lnSpc>
                <a:spcPct val="115000"/>
              </a:lnSpc>
              <a:spcBef>
                <a:spcPts val="6200"/>
              </a:spcBef>
              <a:spcAft>
                <a:spcPts val="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6pPr>
            <a:lvl7pPr marL="3200400" lvl="6" indent="-571500">
              <a:lnSpc>
                <a:spcPct val="115000"/>
              </a:lnSpc>
              <a:spcBef>
                <a:spcPts val="6200"/>
              </a:spcBef>
              <a:spcAft>
                <a:spcPts val="0"/>
              </a:spcAft>
              <a:buClr>
                <a:schemeClr val="dk2"/>
              </a:buClr>
              <a:buSzPts val="5400"/>
              <a:buChar char="●"/>
              <a:defRPr sz="5400">
                <a:solidFill>
                  <a:schemeClr val="dk2"/>
                </a:solidFill>
              </a:defRPr>
            </a:lvl7pPr>
            <a:lvl8pPr marL="3657600" lvl="7" indent="-571500">
              <a:lnSpc>
                <a:spcPct val="115000"/>
              </a:lnSpc>
              <a:spcBef>
                <a:spcPts val="620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8pPr>
            <a:lvl9pPr marL="4114800" lvl="8" indent="-571500">
              <a:lnSpc>
                <a:spcPct val="115000"/>
              </a:lnSpc>
              <a:spcBef>
                <a:spcPts val="6200"/>
              </a:spcBef>
              <a:spcAft>
                <a:spcPts val="620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7445765" y="26114014"/>
            <a:ext cx="3072774" cy="220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425" tIns="355425" rIns="355425" bIns="355425" anchor="ctr" anchorCtr="0">
            <a:noAutofit/>
          </a:bodyPr>
          <a:lstStyle>
            <a:lvl1pPr lvl="0" algn="r">
              <a:buNone/>
              <a:defRPr sz="3362">
                <a:solidFill>
                  <a:schemeClr val="dk2"/>
                </a:solidFill>
              </a:defRPr>
            </a:lvl1pPr>
            <a:lvl2pPr lvl="1" algn="r">
              <a:buNone/>
              <a:defRPr sz="3362">
                <a:solidFill>
                  <a:schemeClr val="dk2"/>
                </a:solidFill>
              </a:defRPr>
            </a:lvl2pPr>
            <a:lvl3pPr lvl="2" algn="r">
              <a:buNone/>
              <a:defRPr sz="3362">
                <a:solidFill>
                  <a:schemeClr val="dk2"/>
                </a:solidFill>
              </a:defRPr>
            </a:lvl3pPr>
            <a:lvl4pPr lvl="3" algn="r">
              <a:buNone/>
              <a:defRPr sz="3362">
                <a:solidFill>
                  <a:schemeClr val="dk2"/>
                </a:solidFill>
              </a:defRPr>
            </a:lvl4pPr>
            <a:lvl5pPr lvl="4" algn="r">
              <a:buNone/>
              <a:defRPr sz="3362">
                <a:solidFill>
                  <a:schemeClr val="dk2"/>
                </a:solidFill>
              </a:defRPr>
            </a:lvl5pPr>
            <a:lvl6pPr lvl="5" algn="r">
              <a:buNone/>
              <a:defRPr sz="3362">
                <a:solidFill>
                  <a:schemeClr val="dk2"/>
                </a:solidFill>
              </a:defRPr>
            </a:lvl6pPr>
            <a:lvl7pPr lvl="6" algn="r">
              <a:buNone/>
              <a:defRPr sz="3362">
                <a:solidFill>
                  <a:schemeClr val="dk2"/>
                </a:solidFill>
              </a:defRPr>
            </a:lvl7pPr>
            <a:lvl8pPr lvl="7" algn="r">
              <a:buNone/>
              <a:defRPr sz="3362">
                <a:solidFill>
                  <a:schemeClr val="dk2"/>
                </a:solidFill>
              </a:defRPr>
            </a:lvl8pPr>
            <a:lvl9pPr lvl="8" algn="r">
              <a:buNone/>
              <a:defRPr sz="3362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Border Templates - Clipart library">
            <a:extLst>
              <a:ext uri="{FF2B5EF4-FFF2-40B4-BE49-F238E27FC236}">
                <a16:creationId xmlns:a16="http://schemas.microsoft.com/office/drawing/2014/main" id="{6D757C78-91EE-9F1F-8320-2D98F878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5542B6-D5BC-A10C-23AB-64EA1FDDBDC3}"/>
              </a:ext>
            </a:extLst>
          </p:cNvPr>
          <p:cNvSpPr/>
          <p:nvPr/>
        </p:nvSpPr>
        <p:spPr>
          <a:xfrm>
            <a:off x="4326715" y="3448691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image1.jpeg" descr="Logo">
            <a:extLst>
              <a:ext uri="{FF2B5EF4-FFF2-40B4-BE49-F238E27FC236}">
                <a16:creationId xmlns:a16="http://schemas.microsoft.com/office/drawing/2014/main" id="{638EDAC9-A1EA-51B7-EB90-CCD0241C39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234;p13">
            <a:extLst>
              <a:ext uri="{FF2B5EF4-FFF2-40B4-BE49-F238E27FC236}">
                <a16:creationId xmlns:a16="http://schemas.microsoft.com/office/drawing/2014/main" id="{8CDCEF30-AE01-804E-C995-B85CB9C9E5B6}"/>
              </a:ext>
            </a:extLst>
          </p:cNvPr>
          <p:cNvSpPr/>
          <p:nvPr/>
        </p:nvSpPr>
        <p:spPr>
          <a:xfrm>
            <a:off x="14975679" y="11451771"/>
            <a:ext cx="24909582" cy="1176532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811" tIns="78811" rIns="78811" bIns="78811" anchor="ctr" anchorCtr="0">
            <a:noAutofit/>
          </a:bodyPr>
          <a:lstStyle/>
          <a:p>
            <a:pPr algn="ctr"/>
            <a:endParaRPr lang="en-IN" sz="13800" b="1" dirty="0">
              <a:latin typeface="Ranchers" panose="020B0604020202020204" charset="0"/>
              <a:ea typeface="Poppins"/>
              <a:cs typeface="Poppins"/>
              <a:sym typeface="Poppins"/>
            </a:endParaRPr>
          </a:p>
          <a:p>
            <a:pPr algn="ctr"/>
            <a:r>
              <a:rPr lang="en-US" sz="13800" b="1" dirty="0">
                <a:latin typeface="MV Boli" panose="02000500030200090000" pitchFamily="2" charset="0"/>
                <a:cs typeface="MV Boli" panose="02000500030200090000" pitchFamily="2" charset="0"/>
              </a:rPr>
              <a:t>A New School Year means New Beginnings, New Adventures and New Challenges !</a:t>
            </a:r>
            <a:endParaRPr sz="9600" b="1" dirty="0">
              <a:solidFill>
                <a:schemeClr val="tx1"/>
              </a:solidFill>
              <a:latin typeface="MV Boli" panose="02000500030200090000" pitchFamily="2" charset="0"/>
              <a:ea typeface="Poppins"/>
              <a:cs typeface="MV Boli" panose="02000500030200090000" pitchFamily="2" charset="0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9D51C-06AC-D158-42FC-44062B19AFFC}"/>
              </a:ext>
            </a:extLst>
          </p:cNvPr>
          <p:cNvSpPr txBox="1"/>
          <p:nvPr/>
        </p:nvSpPr>
        <p:spPr>
          <a:xfrm>
            <a:off x="12540344" y="3940629"/>
            <a:ext cx="28781828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3900" b="1" dirty="0">
                <a:latin typeface="Arial Black" panose="020B0A04020102020204" pitchFamily="34" charset="0"/>
              </a:rPr>
              <a:t>XAVRONICLE</a:t>
            </a:r>
          </a:p>
          <a:p>
            <a:pPr algn="ctr"/>
            <a:r>
              <a:rPr lang="en-IN" sz="8800" b="1" dirty="0"/>
              <a:t>NEWSLETTER (April to June 2022)</a:t>
            </a:r>
          </a:p>
          <a:p>
            <a:pPr algn="ctr"/>
            <a:r>
              <a:rPr lang="en-IN" sz="8800" b="1" dirty="0"/>
              <a:t>Grade- Pre-Nursery</a:t>
            </a:r>
          </a:p>
        </p:txBody>
      </p:sp>
    </p:spTree>
    <p:extLst>
      <p:ext uri="{BB962C8B-B14F-4D97-AF65-F5344CB8AC3E}">
        <p14:creationId xmlns:p14="http://schemas.microsoft.com/office/powerpoint/2010/main" val="281593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D546-EFD3-2B2D-C1B4-EDE177A7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B2E86-F7B7-0BBF-2483-C79AAAD5C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986C8DDC-C37C-452A-213C-FD2769AF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5778E7-8B21-3DF9-EFBC-A71D67D62215}"/>
              </a:ext>
            </a:extLst>
          </p:cNvPr>
          <p:cNvSpPr/>
          <p:nvPr/>
        </p:nvSpPr>
        <p:spPr>
          <a:xfrm>
            <a:off x="4528457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Z</a:t>
            </a:r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22875712-6072-7131-9BC0-D93B8CE108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33;p13">
            <a:extLst>
              <a:ext uri="{FF2B5EF4-FFF2-40B4-BE49-F238E27FC236}">
                <a16:creationId xmlns:a16="http://schemas.microsoft.com/office/drawing/2014/main" id="{F86613A6-48A2-E9E0-C85A-4CFFC3225B4C}"/>
              </a:ext>
            </a:extLst>
          </p:cNvPr>
          <p:cNvSpPr txBox="1"/>
          <p:nvPr/>
        </p:nvSpPr>
        <p:spPr>
          <a:xfrm>
            <a:off x="14563037" y="4169620"/>
            <a:ext cx="22878163" cy="208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11" tIns="78811" rIns="78811" bIns="78811" anchor="t" anchorCtr="0">
            <a:noAutofit/>
          </a:bodyPr>
          <a:lstStyle/>
          <a:p>
            <a:pPr algn="ctr"/>
            <a:r>
              <a:rPr lang="en-IN" sz="12930" dirty="0">
                <a:solidFill>
                  <a:srgbClr val="38761D"/>
                </a:solidFill>
                <a:latin typeface="Ranchers"/>
                <a:ea typeface="Ranchers"/>
                <a:cs typeface="Ranchers"/>
                <a:sym typeface="Ranchers"/>
              </a:rPr>
              <a:t>TESTIMONIALS </a:t>
            </a:r>
            <a:endParaRPr sz="12930" dirty="0">
              <a:solidFill>
                <a:srgbClr val="38761D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D04028-4D9C-83E6-ABAB-F83D691E5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856" y="9068254"/>
            <a:ext cx="17708649" cy="13281486"/>
          </a:xfrm>
          <a:prstGeom prst="rect">
            <a:avLst/>
          </a:prstGeom>
          <a:ln w="63500">
            <a:solidFill>
              <a:schemeClr val="tx1">
                <a:alpha val="93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324FDA-9BE0-DCEF-A840-6F3EF6C0E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2676" y="8905131"/>
            <a:ext cx="17721941" cy="1329145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35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DDB4-CF05-62C5-46B7-F7106824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6EE64-327A-DA73-7340-3738C2B1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2EC250C6-8FA4-5017-A118-BEDD94EA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428D1-A728-F795-482C-94BA6C669AAB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>
                <a:alpha val="9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1D13EEAD-7AF7-7F73-6BCD-4701FCE12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33;p13">
            <a:extLst>
              <a:ext uri="{FF2B5EF4-FFF2-40B4-BE49-F238E27FC236}">
                <a16:creationId xmlns:a16="http://schemas.microsoft.com/office/drawing/2014/main" id="{E1E712D3-FD9B-8993-C06E-369F57B73422}"/>
              </a:ext>
            </a:extLst>
          </p:cNvPr>
          <p:cNvSpPr txBox="1"/>
          <p:nvPr/>
        </p:nvSpPr>
        <p:spPr>
          <a:xfrm>
            <a:off x="12864934" y="5699149"/>
            <a:ext cx="8490856" cy="208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11" tIns="78811" rIns="78811" bIns="78811" anchor="t" anchorCtr="0">
            <a:noAutofit/>
          </a:bodyPr>
          <a:lstStyle/>
          <a:p>
            <a:pPr algn="ctr"/>
            <a:r>
              <a:rPr lang="en-IN" sz="12930" dirty="0">
                <a:solidFill>
                  <a:srgbClr val="38761D"/>
                </a:solidFill>
                <a:latin typeface="Ranchers"/>
                <a:ea typeface="Ranchers"/>
                <a:cs typeface="Ranchers"/>
                <a:sym typeface="Ranchers"/>
              </a:rPr>
              <a:t>YELLOW  DAY</a:t>
            </a:r>
            <a:endParaRPr sz="12930" dirty="0">
              <a:solidFill>
                <a:srgbClr val="38761D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sp>
        <p:nvSpPr>
          <p:cNvPr id="8" name="Google Shape;234;p13">
            <a:extLst>
              <a:ext uri="{FF2B5EF4-FFF2-40B4-BE49-F238E27FC236}">
                <a16:creationId xmlns:a16="http://schemas.microsoft.com/office/drawing/2014/main" id="{5D18711A-8D3B-1B9D-E4B2-BE2A0AECF423}"/>
              </a:ext>
            </a:extLst>
          </p:cNvPr>
          <p:cNvSpPr/>
          <p:nvPr/>
        </p:nvSpPr>
        <p:spPr>
          <a:xfrm>
            <a:off x="8014531" y="8642355"/>
            <a:ext cx="16298692" cy="1590968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811" tIns="78811" rIns="78811" bIns="78811" anchor="ctr" anchorCtr="0">
            <a:noAutofit/>
          </a:bodyPr>
          <a:lstStyle/>
          <a:p>
            <a:pPr lvl="1" algn="ctr"/>
            <a:r>
              <a:rPr lang="en-IN" sz="66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The colour yellow is about optimism, energy, joy and friendship. The beautiful colour was introduced to the children of Pre – Nursery with a celebration. A Yellow day was celebrated with a lot of cheer and enthusiasm. Our little ones came to the class wearing bright yellow dresses and big smiles. </a:t>
            </a:r>
          </a:p>
          <a:p>
            <a:pPr lvl="1" algn="ctr"/>
            <a:r>
              <a:rPr lang="en-IN" sz="66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A plethora of activities were conducted to enhance their learning such as sorting and painting. The little munchkins quacked their way to their homes while taking cute yellow ducks homes.</a:t>
            </a:r>
            <a:endParaRPr sz="6600" dirty="0">
              <a:solidFill>
                <a:schemeClr val="tx1"/>
              </a:solidFill>
              <a:latin typeface="Comic Sans MS" panose="030F0702030302020204" pitchFamily="66" charset="0"/>
              <a:ea typeface="Poppins"/>
              <a:cs typeface="MV Boli" panose="02000500030200090000" pitchFamily="2" charset="0"/>
              <a:sym typeface="Poppins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8193371-11B4-0932-72BF-F9DE57E4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0869" y="3940629"/>
            <a:ext cx="20922342" cy="209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6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Border Templates - Clipart library">
            <a:extLst>
              <a:ext uri="{FF2B5EF4-FFF2-40B4-BE49-F238E27FC236}">
                <a16:creationId xmlns:a16="http://schemas.microsoft.com/office/drawing/2014/main" id="{6D757C78-91EE-9F1F-8320-2D98F878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5542B6-D5BC-A10C-23AB-64EA1FDDBDC3}"/>
              </a:ext>
            </a:extLst>
          </p:cNvPr>
          <p:cNvSpPr/>
          <p:nvPr/>
        </p:nvSpPr>
        <p:spPr>
          <a:xfrm>
            <a:off x="4510110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image1.jpeg" descr="Logo">
            <a:extLst>
              <a:ext uri="{FF2B5EF4-FFF2-40B4-BE49-F238E27FC236}">
                <a16:creationId xmlns:a16="http://schemas.microsoft.com/office/drawing/2014/main" id="{638EDAC9-A1EA-51B7-EB90-CCD0241C39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FB6CBF0-41AE-3593-DA89-4A33750A1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9074" y="5103605"/>
            <a:ext cx="18596390" cy="18596390"/>
          </a:xfrm>
          <a:prstGeom prst="rect">
            <a:avLst/>
          </a:prstGeom>
          <a:ln>
            <a:solidFill>
              <a:srgbClr val="00B050">
                <a:alpha val="95000"/>
              </a:srgb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F433E4-9ED5-2A74-A2D7-71814A60C372}"/>
              </a:ext>
            </a:extLst>
          </p:cNvPr>
          <p:cNvSpPr/>
          <p:nvPr/>
        </p:nvSpPr>
        <p:spPr>
          <a:xfrm>
            <a:off x="35209273" y="8865557"/>
            <a:ext cx="9666513" cy="85869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HOW LOVELY YELLOW IS !!</a:t>
            </a:r>
            <a:endParaRPr lang="en-US" sz="13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313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B770-B205-781B-080D-D9D3EABAC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734CD-1D47-6B7A-0421-3DFBAA93D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05DB48A2-5DE9-D16C-640A-2A1B97ED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4CC6E5-C808-09F1-1236-BDD1473B60F7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Z</a:t>
            </a:r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4341E7E1-0092-82A9-4C2A-73578687A5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33;p13">
            <a:extLst>
              <a:ext uri="{FF2B5EF4-FFF2-40B4-BE49-F238E27FC236}">
                <a16:creationId xmlns:a16="http://schemas.microsoft.com/office/drawing/2014/main" id="{64F516E9-AEEA-8551-8FDE-7D353B2C9A2A}"/>
              </a:ext>
            </a:extLst>
          </p:cNvPr>
          <p:cNvSpPr txBox="1"/>
          <p:nvPr/>
        </p:nvSpPr>
        <p:spPr>
          <a:xfrm>
            <a:off x="14563037" y="4169620"/>
            <a:ext cx="22878163" cy="208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11" tIns="78811" rIns="78811" bIns="78811" anchor="t" anchorCtr="0">
            <a:noAutofit/>
          </a:bodyPr>
          <a:lstStyle/>
          <a:p>
            <a:pPr algn="ctr"/>
            <a:r>
              <a:rPr lang="en-IN" sz="12930" dirty="0">
                <a:solidFill>
                  <a:srgbClr val="38761D"/>
                </a:solidFill>
                <a:latin typeface="Ranchers"/>
                <a:ea typeface="Ranchers"/>
                <a:cs typeface="Ranchers"/>
                <a:sym typeface="Ranchers"/>
              </a:rPr>
              <a:t>BONDING   OVER  BREAKFAST</a:t>
            </a:r>
            <a:endParaRPr sz="12930" dirty="0">
              <a:solidFill>
                <a:srgbClr val="38761D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sp>
        <p:nvSpPr>
          <p:cNvPr id="8" name="Google Shape;234;p13">
            <a:extLst>
              <a:ext uri="{FF2B5EF4-FFF2-40B4-BE49-F238E27FC236}">
                <a16:creationId xmlns:a16="http://schemas.microsoft.com/office/drawing/2014/main" id="{A344A984-0C6A-7A66-7842-FA4DE9F88493}"/>
              </a:ext>
            </a:extLst>
          </p:cNvPr>
          <p:cNvSpPr/>
          <p:nvPr/>
        </p:nvSpPr>
        <p:spPr>
          <a:xfrm>
            <a:off x="16049793" y="7854238"/>
            <a:ext cx="19070120" cy="1309512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811" tIns="78811" rIns="78811" bIns="78811" anchor="ctr" anchorCtr="0">
            <a:noAutofit/>
          </a:bodyPr>
          <a:lstStyle/>
          <a:p>
            <a:pPr algn="ctr"/>
            <a:endParaRPr lang="en-IN" sz="6600" dirty="0">
              <a:solidFill>
                <a:schemeClr val="tx1"/>
              </a:solidFill>
              <a:latin typeface="Comic Sans MS" panose="030F0702030302020204" pitchFamily="66" charset="0"/>
              <a:ea typeface="Poppins"/>
              <a:cs typeface="MV Boli" panose="02000500030200090000" pitchFamily="2" charset="0"/>
              <a:sym typeface="Poppins"/>
            </a:endParaRPr>
          </a:p>
          <a:p>
            <a:pPr algn="ctr"/>
            <a:r>
              <a:rPr lang="en-IN" sz="66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Whether you are eating at home, dining out, or having dinner with friends, good table manners for children are an important part of every meal. </a:t>
            </a:r>
          </a:p>
          <a:p>
            <a:pPr algn="ctr"/>
            <a:r>
              <a:rPr lang="en-IN" sz="66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We believe that good nutrition leads to improved classroom performance and better behaviour. The children of Pre-Nursery enjoyed a breakfast session with their teachers and classmates where they not only learnt table etiquettes but also connected bonds with each other.</a:t>
            </a:r>
            <a:endParaRPr sz="6600" dirty="0">
              <a:solidFill>
                <a:schemeClr val="tx1"/>
              </a:solidFill>
              <a:latin typeface="Comic Sans MS" panose="030F0702030302020204" pitchFamily="66" charset="0"/>
              <a:ea typeface="Poppins"/>
              <a:cs typeface="MV Boli" panose="0200050003020009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3743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5C33-A9DE-B51C-F2FD-9E24F127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C075A-2B9B-FDFC-9205-6DC0F28E4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1E680BDB-2988-E204-321E-B50B84BF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803E55-64CB-1ACE-E76F-38F3C9F32F48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AD54BEFB-1362-E5BF-39F1-E339E7ED8C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0873B-2A37-0F57-AA4E-AB44554AA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113" y="3901413"/>
            <a:ext cx="20639315" cy="2035476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1899155-1331-932D-B64D-C7FA4A766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9247" y="14979742"/>
            <a:ext cx="13821128" cy="927643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28C7BEF-D7DE-6D8E-B6B2-74D04A70B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8326" y="3901414"/>
            <a:ext cx="13962049" cy="10471538"/>
          </a:xfrm>
          <a:prstGeom prst="rect">
            <a:avLst/>
          </a:prstGeom>
          <a:ln w="63500">
            <a:solidFill>
              <a:srgbClr val="A0ECAE">
                <a:alpha val="9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48244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618-A251-CA75-BF86-C4CB8B3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54EA1-B430-36E8-B5DE-CEAE7A7C9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D7F6910D-42AC-EDBF-A752-06017C66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ECF857-2AE1-1BC1-E8DB-A79A1723ED93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A2B97C13-2C0F-6A54-D735-9F3A453C7A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580CC7-CFEA-43BB-0560-9E352495DEDE}"/>
              </a:ext>
            </a:extLst>
          </p:cNvPr>
          <p:cNvSpPr/>
          <p:nvPr/>
        </p:nvSpPr>
        <p:spPr>
          <a:xfrm>
            <a:off x="9283145" y="11050978"/>
            <a:ext cx="3246593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GROWING UP HAS JUST BEGUN!!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4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B9D1-08D7-9D85-55D6-EC4DC95B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5E6F-3BF9-B607-A57B-904377E29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2B016FFA-CB03-E4EB-DAA6-51A25A92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5588C-69DE-1309-D2AE-00585B95751D}"/>
              </a:ext>
            </a:extLst>
          </p:cNvPr>
          <p:cNvSpPr/>
          <p:nvPr/>
        </p:nvSpPr>
        <p:spPr>
          <a:xfrm>
            <a:off x="4528457" y="3236006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16A9C454-6EC5-ADAC-A7B1-FB06AF6BEE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EDC16D8-43B8-330D-03A4-D57B31D4A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0171" y="4659086"/>
            <a:ext cx="21122387" cy="195942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F28457-C0A5-9CCC-4410-77C334D31853}"/>
              </a:ext>
            </a:extLst>
          </p:cNvPr>
          <p:cNvSpPr/>
          <p:nvPr/>
        </p:nvSpPr>
        <p:spPr>
          <a:xfrm>
            <a:off x="37493825" y="9841939"/>
            <a:ext cx="7620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FIRST DAY OF SCHOOL !!</a:t>
            </a:r>
          </a:p>
        </p:txBody>
      </p:sp>
    </p:spTree>
    <p:extLst>
      <p:ext uri="{BB962C8B-B14F-4D97-AF65-F5344CB8AC3E}">
        <p14:creationId xmlns:p14="http://schemas.microsoft.com/office/powerpoint/2010/main" val="42489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Border Templates - Clipart library">
            <a:extLst>
              <a:ext uri="{FF2B5EF4-FFF2-40B4-BE49-F238E27FC236}">
                <a16:creationId xmlns:a16="http://schemas.microsoft.com/office/drawing/2014/main" id="{6D757C78-91EE-9F1F-8320-2D98F878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5542B6-D5BC-A10C-23AB-64EA1FDDBDC3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image1.jpeg" descr="Logo">
            <a:extLst>
              <a:ext uri="{FF2B5EF4-FFF2-40B4-BE49-F238E27FC236}">
                <a16:creationId xmlns:a16="http://schemas.microsoft.com/office/drawing/2014/main" id="{638EDAC9-A1EA-51B7-EB90-CCD0241C39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58E5C3F-7EB5-A06B-8678-CA354E4B2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771" y="3788227"/>
            <a:ext cx="20247429" cy="20247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014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F116-63B3-3F09-559E-75DB0AEE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1F0CB-6150-1886-A723-B38D93D71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E7C64A13-4DD3-68AB-AC67-9E591E6D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CE3A2A-4CAD-8838-D79F-8190273B1DC0}"/>
              </a:ext>
            </a:extLst>
          </p:cNvPr>
          <p:cNvSpPr/>
          <p:nvPr/>
        </p:nvSpPr>
        <p:spPr>
          <a:xfrm>
            <a:off x="4528457" y="3217854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840FD2BA-CB3C-E432-B3D0-1AF1918E35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229" y="3662148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233;p13">
            <a:extLst>
              <a:ext uri="{FF2B5EF4-FFF2-40B4-BE49-F238E27FC236}">
                <a16:creationId xmlns:a16="http://schemas.microsoft.com/office/drawing/2014/main" id="{90E410C8-9515-5EF1-13C7-FB17A4A79E31}"/>
              </a:ext>
            </a:extLst>
          </p:cNvPr>
          <p:cNvSpPr txBox="1"/>
          <p:nvPr/>
        </p:nvSpPr>
        <p:spPr>
          <a:xfrm>
            <a:off x="16894630" y="3818901"/>
            <a:ext cx="14140544" cy="192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11" tIns="78811" rIns="78811" bIns="78811" anchor="t" anchorCtr="0">
            <a:noAutofit/>
          </a:bodyPr>
          <a:lstStyle/>
          <a:p>
            <a:pPr algn="ctr"/>
            <a:r>
              <a:rPr lang="en-IN" sz="12930" dirty="0">
                <a:solidFill>
                  <a:srgbClr val="38761D"/>
                </a:solidFill>
                <a:latin typeface="Ranchers"/>
                <a:ea typeface="Ranchers"/>
                <a:cs typeface="Ranchers"/>
                <a:sym typeface="Ranchers"/>
              </a:rPr>
              <a:t>SUMMER SEASON</a:t>
            </a:r>
            <a:endParaRPr sz="12930" dirty="0">
              <a:solidFill>
                <a:srgbClr val="38761D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sp>
        <p:nvSpPr>
          <p:cNvPr id="9" name="Google Shape;234;p13">
            <a:extLst>
              <a:ext uri="{FF2B5EF4-FFF2-40B4-BE49-F238E27FC236}">
                <a16:creationId xmlns:a16="http://schemas.microsoft.com/office/drawing/2014/main" id="{1A1E7851-9205-CED7-F82D-CFEFA7CA6F66}"/>
              </a:ext>
            </a:extLst>
          </p:cNvPr>
          <p:cNvSpPr/>
          <p:nvPr/>
        </p:nvSpPr>
        <p:spPr>
          <a:xfrm>
            <a:off x="10411819" y="6494498"/>
            <a:ext cx="15511826" cy="1718861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811" tIns="78811" rIns="78811" bIns="78811" anchor="ctr" anchorCtr="0">
            <a:no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The Pre- Nursery children learnt about the ‘</a:t>
            </a:r>
            <a:r>
              <a:rPr lang="en-US" sz="6600" b="1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Summer Season</a:t>
            </a:r>
            <a:r>
              <a:rPr lang="en-US" sz="66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’ in one of the most creative ways. Some enriching summertime activities were organized where they learnt about the happy and hot season. The children had hands-on experiences as they explored the various aspects of the summer season in the Sensory Lab- ‘I taste’, ‘I feel’, ‘I smell’, ‘I wear’ and ‘I like to’. Adding to the water melons and lassis, the big smiles and curious eyes of the little learners made the Sensorial Lab bright and lively. Happy Learning!!</a:t>
            </a:r>
            <a:endParaRPr sz="6600" dirty="0">
              <a:solidFill>
                <a:schemeClr val="tx1"/>
              </a:solidFill>
              <a:latin typeface="Comic Sans MS" panose="030F0702030302020204" pitchFamily="66" charset="0"/>
              <a:ea typeface="Poppins"/>
              <a:cs typeface="MV Boli" panose="02000500030200090000" pitchFamily="2" charset="0"/>
              <a:sym typeface="Poppin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E56390F-B73A-A699-D49B-E40D74459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3075" y="5739787"/>
            <a:ext cx="18425159" cy="184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3A19-D2AC-41C4-49B6-20631E38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3EA98-10B7-02CE-D8CC-223EA538C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E412AA33-57F2-4852-3814-1CD602ED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99BD7-6B0D-781D-04F7-2A896BB5F07B}"/>
              </a:ext>
            </a:extLst>
          </p:cNvPr>
          <p:cNvSpPr/>
          <p:nvPr/>
        </p:nvSpPr>
        <p:spPr>
          <a:xfrm>
            <a:off x="4510110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AD24A4CC-71D5-4237-79BA-2E1AD49533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0D81868-539B-F176-00D3-4C1F9B842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808" y="4095644"/>
            <a:ext cx="15712214" cy="10744200"/>
          </a:xfrm>
          <a:prstGeom prst="rect">
            <a:avLst/>
          </a:prstGeom>
          <a:solidFill>
            <a:srgbClr val="008000">
              <a:alpha val="95000"/>
            </a:srgbClr>
          </a:solidFill>
          <a:ln>
            <a:solidFill>
              <a:srgbClr val="00B050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2A36BDC-210D-3465-5A13-6C8DCA6C8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8293" y="4095644"/>
            <a:ext cx="17650203" cy="186921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C7D002-959F-3F20-3584-CBCAAE9087AE}"/>
              </a:ext>
            </a:extLst>
          </p:cNvPr>
          <p:cNvSpPr/>
          <p:nvPr/>
        </p:nvSpPr>
        <p:spPr>
          <a:xfrm>
            <a:off x="16427721" y="16046160"/>
            <a:ext cx="7909561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COOL LEMONADE </a:t>
            </a:r>
          </a:p>
        </p:txBody>
      </p:sp>
      <p:pic>
        <p:nvPicPr>
          <p:cNvPr id="9224" name="Picture 8" descr="Lemon Juice Kawaii Clipart , Png Download - Lemon Juice Clipart, Transparent  Png , Transparent Png Image - PNGitem">
            <a:extLst>
              <a:ext uri="{FF2B5EF4-FFF2-40B4-BE49-F238E27FC236}">
                <a16:creationId xmlns:a16="http://schemas.microsoft.com/office/drawing/2014/main" id="{5397FBDF-0009-BF2C-7041-34F18550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0" y="15700504"/>
            <a:ext cx="4603830" cy="8043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0256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DDB4-CF05-62C5-46B7-F7106824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6EE64-327A-DA73-7340-3738C2B1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2EC250C6-8FA4-5017-A118-BEDD94EA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428D1-A728-F795-482C-94BA6C669AAB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1D13EEAD-7AF7-7F73-6BCD-4701FCE12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6883B84-33FE-EE1D-7E9F-6468F7A0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1579" y="3940629"/>
            <a:ext cx="20170877" cy="201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8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DDB4-CF05-62C5-46B7-F7106824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6EE64-327A-DA73-7340-3738C2B1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2EC250C6-8FA4-5017-A118-BEDD94EA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428D1-A728-F795-482C-94BA6C669AAB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1D13EEAD-7AF7-7F73-6BCD-4701FCE12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33;p13">
            <a:extLst>
              <a:ext uri="{FF2B5EF4-FFF2-40B4-BE49-F238E27FC236}">
                <a16:creationId xmlns:a16="http://schemas.microsoft.com/office/drawing/2014/main" id="{7466C42B-387C-6F40-CAEB-295C49A0663D}"/>
              </a:ext>
            </a:extLst>
          </p:cNvPr>
          <p:cNvSpPr txBox="1"/>
          <p:nvPr/>
        </p:nvSpPr>
        <p:spPr>
          <a:xfrm>
            <a:off x="18003482" y="4744022"/>
            <a:ext cx="15959947" cy="315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11" tIns="78811" rIns="78811" bIns="78811" anchor="t" anchorCtr="0">
            <a:noAutofit/>
          </a:bodyPr>
          <a:lstStyle/>
          <a:p>
            <a:pPr algn="ctr"/>
            <a:r>
              <a:rPr lang="en-IN" sz="12930" dirty="0">
                <a:solidFill>
                  <a:srgbClr val="38761D"/>
                </a:solidFill>
                <a:latin typeface="Ranchers"/>
                <a:ea typeface="Ranchers"/>
                <a:cs typeface="Ranchers"/>
                <a:sym typeface="Ranchers"/>
              </a:rPr>
              <a:t>HAPPY  MOTHER’S  DAY</a:t>
            </a:r>
            <a:endParaRPr sz="12930" dirty="0">
              <a:solidFill>
                <a:srgbClr val="38761D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sp>
        <p:nvSpPr>
          <p:cNvPr id="8" name="Google Shape;234;p13">
            <a:extLst>
              <a:ext uri="{FF2B5EF4-FFF2-40B4-BE49-F238E27FC236}">
                <a16:creationId xmlns:a16="http://schemas.microsoft.com/office/drawing/2014/main" id="{52937A73-1C07-ED9D-ADA0-87C06311AFBA}"/>
              </a:ext>
            </a:extLst>
          </p:cNvPr>
          <p:cNvSpPr/>
          <p:nvPr/>
        </p:nvSpPr>
        <p:spPr>
          <a:xfrm>
            <a:off x="5921829" y="9453386"/>
            <a:ext cx="39014400" cy="1462796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811" tIns="78811" rIns="78811" bIns="78811" anchor="ctr" anchorCtr="0"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“</a:t>
            </a:r>
            <a:r>
              <a:rPr lang="en-US" sz="72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No language can express the power and beauty and heroism of a mother’s love.”</a:t>
            </a:r>
          </a:p>
          <a:p>
            <a:pPr algn="ctr"/>
            <a:endParaRPr lang="en-US" sz="7200" dirty="0">
              <a:solidFill>
                <a:schemeClr val="tx1"/>
              </a:solidFill>
              <a:latin typeface="Comic Sans MS" panose="030F0702030302020204" pitchFamily="66" charset="0"/>
              <a:ea typeface="Poppins"/>
              <a:cs typeface="MV Boli" panose="02000500030200090000" pitchFamily="2" charset="0"/>
              <a:sym typeface="Poppins"/>
            </a:endParaRPr>
          </a:p>
          <a:p>
            <a:pPr algn="ctr"/>
            <a:r>
              <a:rPr lang="en-US" sz="72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The Pre-Primary wing of St. Xavier’s High school was filled with beautiful and positive vibes of motherhood as Pre-Nursery celebrated Mother’s Day. The classrooms were decorated to welcome the mothers and make them feel special. The little </a:t>
            </a:r>
            <a:r>
              <a:rPr lang="en-US" sz="7200" dirty="0" err="1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Xaverians</a:t>
            </a:r>
            <a:r>
              <a:rPr lang="en-US" sz="72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 surprised their moms by gifting them cute decorated hearts made out of clay. The mothers enthusiastically participated in some fun-filled games organized by the teachers in the classrooms.  The unforgettable day ended with an energetic Zumba session followed by an emotional dance-song combination ‘</a:t>
            </a:r>
            <a:r>
              <a:rPr lang="en-US" sz="7200" b="1" i="1" dirty="0" err="1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ungli</a:t>
            </a:r>
            <a:r>
              <a:rPr lang="en-US" sz="7200" b="1" i="1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 </a:t>
            </a:r>
            <a:r>
              <a:rPr lang="en-US" sz="7200" b="1" i="1" dirty="0" err="1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pakad</a:t>
            </a:r>
            <a:r>
              <a:rPr lang="en-US" sz="7200" b="1" i="1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 </a:t>
            </a:r>
            <a:r>
              <a:rPr lang="en-US" sz="7200" b="1" i="1" dirty="0" err="1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ke</a:t>
            </a:r>
            <a:r>
              <a:rPr lang="en-US" sz="7200" dirty="0">
                <a:solidFill>
                  <a:schemeClr val="tx1"/>
                </a:solidFill>
                <a:latin typeface="Comic Sans MS" panose="030F0702030302020204" pitchFamily="66" charset="0"/>
                <a:ea typeface="Poppins"/>
                <a:cs typeface="MV Boli" panose="02000500030200090000" pitchFamily="2" charset="0"/>
                <a:sym typeface="Poppins"/>
              </a:rPr>
              <a:t>’. The click of the cameras and laughter filled up the classrooms as the mothers left waiting to come back the next year.</a:t>
            </a:r>
            <a:endParaRPr sz="7200" dirty="0">
              <a:solidFill>
                <a:schemeClr val="tx1"/>
              </a:solidFill>
              <a:latin typeface="Comic Sans MS" panose="030F0702030302020204" pitchFamily="66" charset="0"/>
              <a:ea typeface="Poppins"/>
              <a:cs typeface="MV Boli" panose="0200050003020009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8743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DDB4-CF05-62C5-46B7-F7106824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6EE64-327A-DA73-7340-3738C2B1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2EC250C6-8FA4-5017-A118-BEDD94EA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428D1-A728-F795-482C-94BA6C669AAB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9700">
            <a:solidFill>
              <a:srgbClr val="A0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1D13EEAD-7AF7-7F73-6BCD-4701FCE12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11681C7-616C-CD57-7C40-AA21A38D6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4343" y="3784007"/>
            <a:ext cx="23382514" cy="210789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F1C69A-08D3-7D75-4445-A16D9F0FB2A6}"/>
              </a:ext>
            </a:extLst>
          </p:cNvPr>
          <p:cNvSpPr/>
          <p:nvPr/>
        </p:nvSpPr>
        <p:spPr>
          <a:xfrm>
            <a:off x="5087133" y="10012818"/>
            <a:ext cx="7232331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HEART TO HEART </a:t>
            </a:r>
          </a:p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11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DDB4-CF05-62C5-46B7-F7106824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6EE64-327A-DA73-7340-3738C2B1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Free Border Templates - Clipart library">
            <a:extLst>
              <a:ext uri="{FF2B5EF4-FFF2-40B4-BE49-F238E27FC236}">
                <a16:creationId xmlns:a16="http://schemas.microsoft.com/office/drawing/2014/main" id="{2EC250C6-8FA4-5017-A118-BEDD94EA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29"/>
            <a:ext cx="51169706" cy="290866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428D1-A728-F795-482C-94BA6C669AAB}"/>
              </a:ext>
            </a:extLst>
          </p:cNvPr>
          <p:cNvSpPr/>
          <p:nvPr/>
        </p:nvSpPr>
        <p:spPr>
          <a:xfrm>
            <a:off x="4441371" y="3352800"/>
            <a:ext cx="42149486" cy="21510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image1.jpeg" descr="Logo">
            <a:extLst>
              <a:ext uri="{FF2B5EF4-FFF2-40B4-BE49-F238E27FC236}">
                <a16:creationId xmlns:a16="http://schemas.microsoft.com/office/drawing/2014/main" id="{1D13EEAD-7AF7-7F73-6BCD-4701FCE12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71" y="3940629"/>
            <a:ext cx="5423818" cy="4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21E2ED1-FC11-3CAB-C093-DF8130E76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0" y="3940629"/>
            <a:ext cx="26406565" cy="208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F7A887-7BFE-A341-3978-EE87F1C87217}"/>
              </a:ext>
            </a:extLst>
          </p:cNvPr>
          <p:cNvSpPr/>
          <p:nvPr/>
        </p:nvSpPr>
        <p:spPr>
          <a:xfrm>
            <a:off x="5087133" y="10012818"/>
            <a:ext cx="7801553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 VERY</a:t>
            </a:r>
          </a:p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SPECIAL DAY </a:t>
            </a:r>
          </a:p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50568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458</Words>
  <Application>Microsoft Office PowerPoint</Application>
  <PresentationFormat>Custom</PresentationFormat>
  <Paragraphs>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Ranchers</vt:lpstr>
      <vt:lpstr>Arial Black</vt:lpstr>
      <vt:lpstr>Arial</vt:lpstr>
      <vt:lpstr>Barlow Condensed</vt:lpstr>
      <vt:lpstr>MV Boli</vt:lpstr>
      <vt:lpstr>Comic Sans MS</vt:lpstr>
      <vt:lpstr>Forte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Swati Goel</dc:creator>
  <cp:lastModifiedBy>Ruchi Gandhi Chawla</cp:lastModifiedBy>
  <cp:revision>54</cp:revision>
  <dcterms:modified xsi:type="dcterms:W3CDTF">2022-07-20T15:32:59Z</dcterms:modified>
</cp:coreProperties>
</file>